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89"/>
  </p:normalViewPr>
  <p:slideViewPr>
    <p:cSldViewPr snapToGrid="0" snapToObjects="1">
      <p:cViewPr varScale="1">
        <p:scale>
          <a:sx n="90" d="100"/>
          <a:sy n="90" d="100"/>
        </p:scale>
        <p:origin x="232"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ru-RU"/>
              <a:t>Образец заголовка</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a:xfrm>
            <a:off x="3962399" y="5870575"/>
            <a:ext cx="4893958" cy="377825"/>
          </a:xfrm>
        </p:spPr>
        <p:txBody>
          <a:bodyPr/>
          <a:lstStyle/>
          <a:p>
            <a:endParaRPr lang="ru-KZ"/>
          </a:p>
        </p:txBody>
      </p:sp>
      <p:sp>
        <p:nvSpPr>
          <p:cNvPr id="6" name="Slide Number Placeholder 5"/>
          <p:cNvSpPr>
            <a:spLocks noGrp="1"/>
          </p:cNvSpPr>
          <p:nvPr>
            <p:ph type="sldNum" sz="quarter" idx="12"/>
          </p:nvPr>
        </p:nvSpPr>
        <p:spPr>
          <a:xfrm>
            <a:off x="10608958" y="5870575"/>
            <a:ext cx="551167" cy="377825"/>
          </a:xfrm>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301319117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EA6739FB-E33A-484E-AFB3-79C4F9285EF4}" type="datetimeFigureOut">
              <a:rPr lang="ru-KZ" smtClean="0"/>
              <a:t>22.09.2020</a:t>
            </a:fld>
            <a:endParaRPr lang="ru-KZ"/>
          </a:p>
        </p:txBody>
      </p:sp>
      <p:sp>
        <p:nvSpPr>
          <p:cNvPr id="6" name="Footer Placeholder 5"/>
          <p:cNvSpPr>
            <a:spLocks noGrp="1"/>
          </p:cNvSpPr>
          <p:nvPr>
            <p:ph type="ftr" sz="quarter" idx="11"/>
          </p:nvPr>
        </p:nvSpPr>
        <p:spPr/>
        <p:txBody>
          <a:bodyPr/>
          <a:lstStyle/>
          <a:p>
            <a:endParaRPr lang="ru-KZ"/>
          </a:p>
        </p:txBody>
      </p:sp>
      <p:sp>
        <p:nvSpPr>
          <p:cNvPr id="7" name="Slide Number Placeholder 6"/>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1183559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ru-RU"/>
              <a:t>Образец заголовка</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497672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ru-RU"/>
              <a:t>Образец заголовка</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16824495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ru-RU"/>
              <a:t>Образец заголовка</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21634349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ru-RU"/>
              <a:t>Образец заголовка</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ru-RU"/>
              <a:t>Образец текста</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24174557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ru-RU"/>
              <a:t>Образец заголовка</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ru-RU"/>
              <a:t>Образец текста</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2618269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20097784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2547434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nchor="ct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1989908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ru-RU"/>
              <a:t>Образец заголовка</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EA6739FB-E33A-484E-AFB3-79C4F9285EF4}" type="datetimeFigureOut">
              <a:rPr lang="ru-KZ" smtClean="0"/>
              <a:t>22.09.2020</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3349740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EA6739FB-E33A-484E-AFB3-79C4F9285EF4}" type="datetimeFigureOut">
              <a:rPr lang="ru-KZ" smtClean="0"/>
              <a:t>22.09.2020</a:t>
            </a:fld>
            <a:endParaRPr lang="ru-KZ"/>
          </a:p>
        </p:txBody>
      </p:sp>
      <p:sp>
        <p:nvSpPr>
          <p:cNvPr id="6" name="Footer Placeholder 5"/>
          <p:cNvSpPr>
            <a:spLocks noGrp="1"/>
          </p:cNvSpPr>
          <p:nvPr>
            <p:ph type="ftr" sz="quarter" idx="11"/>
          </p:nvPr>
        </p:nvSpPr>
        <p:spPr/>
        <p:txBody>
          <a:bodyPr/>
          <a:lstStyle/>
          <a:p>
            <a:endParaRPr lang="ru-KZ"/>
          </a:p>
        </p:txBody>
      </p:sp>
      <p:sp>
        <p:nvSpPr>
          <p:cNvPr id="7" name="Slide Number Placeholder 6"/>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2279156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EA6739FB-E33A-484E-AFB3-79C4F9285EF4}" type="datetimeFigureOut">
              <a:rPr lang="ru-KZ" smtClean="0"/>
              <a:t>22.09.2020</a:t>
            </a:fld>
            <a:endParaRPr lang="ru-KZ"/>
          </a:p>
        </p:txBody>
      </p:sp>
      <p:sp>
        <p:nvSpPr>
          <p:cNvPr id="8" name="Footer Placeholder 7"/>
          <p:cNvSpPr>
            <a:spLocks noGrp="1"/>
          </p:cNvSpPr>
          <p:nvPr>
            <p:ph type="ftr" sz="quarter" idx="11"/>
          </p:nvPr>
        </p:nvSpPr>
        <p:spPr/>
        <p:txBody>
          <a:bodyPr/>
          <a:lstStyle/>
          <a:p>
            <a:endParaRPr lang="ru-KZ"/>
          </a:p>
        </p:txBody>
      </p:sp>
      <p:sp>
        <p:nvSpPr>
          <p:cNvPr id="9" name="Slide Number Placeholder 8"/>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1315069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EA6739FB-E33A-484E-AFB3-79C4F9285EF4}" type="datetimeFigureOut">
              <a:rPr lang="ru-KZ" smtClean="0"/>
              <a:t>22.09.2020</a:t>
            </a:fld>
            <a:endParaRPr lang="ru-KZ"/>
          </a:p>
        </p:txBody>
      </p:sp>
      <p:sp>
        <p:nvSpPr>
          <p:cNvPr id="4" name="Footer Placeholder 3"/>
          <p:cNvSpPr>
            <a:spLocks noGrp="1"/>
          </p:cNvSpPr>
          <p:nvPr>
            <p:ph type="ftr" sz="quarter" idx="11"/>
          </p:nvPr>
        </p:nvSpPr>
        <p:spPr/>
        <p:txBody>
          <a:bodyPr/>
          <a:lstStyle/>
          <a:p>
            <a:endParaRPr lang="ru-KZ"/>
          </a:p>
        </p:txBody>
      </p:sp>
      <p:sp>
        <p:nvSpPr>
          <p:cNvPr id="5" name="Slide Number Placeholder 4"/>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32492357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A6739FB-E33A-484E-AFB3-79C4F9285EF4}" type="datetimeFigureOut">
              <a:rPr lang="ru-KZ" smtClean="0"/>
              <a:t>22.09.2020</a:t>
            </a:fld>
            <a:endParaRPr lang="ru-KZ"/>
          </a:p>
        </p:txBody>
      </p:sp>
      <p:sp>
        <p:nvSpPr>
          <p:cNvPr id="3" name="Footer Placeholder 2"/>
          <p:cNvSpPr>
            <a:spLocks noGrp="1"/>
          </p:cNvSpPr>
          <p:nvPr>
            <p:ph type="ftr" sz="quarter" idx="11"/>
          </p:nvPr>
        </p:nvSpPr>
        <p:spPr/>
        <p:txBody>
          <a:bodyPr/>
          <a:lstStyle/>
          <a:p>
            <a:endParaRPr lang="ru-KZ"/>
          </a:p>
        </p:txBody>
      </p:sp>
      <p:sp>
        <p:nvSpPr>
          <p:cNvPr id="4" name="Slide Number Placeholder 3"/>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2701555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ru-RU"/>
              <a:t>Образец заголовка</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EA6739FB-E33A-484E-AFB3-79C4F9285EF4}" type="datetimeFigureOut">
              <a:rPr lang="ru-KZ" smtClean="0"/>
              <a:t>22.09.2020</a:t>
            </a:fld>
            <a:endParaRPr lang="ru-KZ"/>
          </a:p>
        </p:txBody>
      </p:sp>
      <p:sp>
        <p:nvSpPr>
          <p:cNvPr id="6" name="Footer Placeholder 5"/>
          <p:cNvSpPr>
            <a:spLocks noGrp="1"/>
          </p:cNvSpPr>
          <p:nvPr>
            <p:ph type="ftr" sz="quarter" idx="11"/>
          </p:nvPr>
        </p:nvSpPr>
        <p:spPr/>
        <p:txBody>
          <a:bodyPr/>
          <a:lstStyle/>
          <a:p>
            <a:endParaRPr lang="ru-KZ"/>
          </a:p>
        </p:txBody>
      </p:sp>
      <p:sp>
        <p:nvSpPr>
          <p:cNvPr id="7" name="Slide Number Placeholder 6"/>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3622131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ru-RU"/>
              <a:t>Образец заголовка</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EA6739FB-E33A-484E-AFB3-79C4F9285EF4}" type="datetimeFigureOut">
              <a:rPr lang="ru-KZ" smtClean="0"/>
              <a:t>22.09.2020</a:t>
            </a:fld>
            <a:endParaRPr lang="ru-KZ"/>
          </a:p>
        </p:txBody>
      </p:sp>
      <p:sp>
        <p:nvSpPr>
          <p:cNvPr id="6" name="Footer Placeholder 5"/>
          <p:cNvSpPr>
            <a:spLocks noGrp="1"/>
          </p:cNvSpPr>
          <p:nvPr>
            <p:ph type="ftr" sz="quarter" idx="11"/>
          </p:nvPr>
        </p:nvSpPr>
        <p:spPr/>
        <p:txBody>
          <a:bodyPr/>
          <a:lstStyle/>
          <a:p>
            <a:endParaRPr lang="ru-KZ"/>
          </a:p>
        </p:txBody>
      </p:sp>
      <p:sp>
        <p:nvSpPr>
          <p:cNvPr id="7" name="Slide Number Placeholder 6"/>
          <p:cNvSpPr>
            <a:spLocks noGrp="1"/>
          </p:cNvSpPr>
          <p:nvPr>
            <p:ph type="sldNum" sz="quarter" idx="12"/>
          </p:nvPr>
        </p:nvSpPr>
        <p:spPr/>
        <p:txBody>
          <a:bodyPr/>
          <a:lstStyle/>
          <a:p>
            <a:fld id="{BD6A2061-6B07-AC49-A136-FEE91EB2098A}" type="slidenum">
              <a:rPr lang="ru-KZ" smtClean="0"/>
              <a:t>‹#›</a:t>
            </a:fld>
            <a:endParaRPr lang="ru-KZ"/>
          </a:p>
        </p:txBody>
      </p:sp>
    </p:spTree>
    <p:extLst>
      <p:ext uri="{BB962C8B-B14F-4D97-AF65-F5344CB8AC3E}">
        <p14:creationId xmlns:p14="http://schemas.microsoft.com/office/powerpoint/2010/main" val="3512249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A6739FB-E33A-484E-AFB3-79C4F9285EF4}" type="datetimeFigureOut">
              <a:rPr lang="ru-KZ" smtClean="0"/>
              <a:t>22.09.2020</a:t>
            </a:fld>
            <a:endParaRPr lang="ru-KZ"/>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ru-KZ"/>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D6A2061-6B07-AC49-A136-FEE91EB2098A}" type="slidenum">
              <a:rPr lang="ru-KZ" smtClean="0"/>
              <a:t>‹#›</a:t>
            </a:fld>
            <a:endParaRPr lang="ru-KZ"/>
          </a:p>
        </p:txBody>
      </p:sp>
    </p:spTree>
    <p:extLst>
      <p:ext uri="{BB962C8B-B14F-4D97-AF65-F5344CB8AC3E}">
        <p14:creationId xmlns:p14="http://schemas.microsoft.com/office/powerpoint/2010/main" val="1835185816"/>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C1B440-54BE-6844-A22D-1533E4860C46}"/>
              </a:ext>
            </a:extLst>
          </p:cNvPr>
          <p:cNvSpPr>
            <a:spLocks noGrp="1"/>
          </p:cNvSpPr>
          <p:nvPr>
            <p:ph type="ctrTitle"/>
          </p:nvPr>
        </p:nvSpPr>
        <p:spPr/>
        <p:txBody>
          <a:bodyPr/>
          <a:lstStyle/>
          <a:p>
            <a:r>
              <a:rPr lang="en-US" dirty="0"/>
              <a:t>Temperature detection</a:t>
            </a:r>
            <a:endParaRPr lang="ru-KZ" dirty="0"/>
          </a:p>
        </p:txBody>
      </p:sp>
      <p:sp>
        <p:nvSpPr>
          <p:cNvPr id="3" name="Подзаголовок 2">
            <a:extLst>
              <a:ext uri="{FF2B5EF4-FFF2-40B4-BE49-F238E27FC236}">
                <a16:creationId xmlns:a16="http://schemas.microsoft.com/office/drawing/2014/main" id="{E27AF1A2-687F-8E44-B735-1CF3DE58371D}"/>
              </a:ext>
            </a:extLst>
          </p:cNvPr>
          <p:cNvSpPr>
            <a:spLocks noGrp="1"/>
          </p:cNvSpPr>
          <p:nvPr>
            <p:ph type="subTitle" idx="1"/>
          </p:nvPr>
        </p:nvSpPr>
        <p:spPr/>
        <p:txBody>
          <a:bodyPr/>
          <a:lstStyle/>
          <a:p>
            <a:r>
              <a:rPr lang="en-US" dirty="0"/>
              <a:t>Done by: </a:t>
            </a:r>
            <a:r>
              <a:rPr lang="en-US" dirty="0" err="1"/>
              <a:t>Zhanbota</a:t>
            </a:r>
            <a:r>
              <a:rPr lang="en-US" dirty="0"/>
              <a:t> </a:t>
            </a:r>
            <a:r>
              <a:rPr lang="en-US" dirty="0" err="1"/>
              <a:t>Kaleyeva</a:t>
            </a:r>
            <a:r>
              <a:rPr lang="en-US" dirty="0"/>
              <a:t>, </a:t>
            </a:r>
            <a:r>
              <a:rPr lang="en-US" dirty="0" err="1"/>
              <a:t>Meruyert</a:t>
            </a:r>
            <a:r>
              <a:rPr lang="en-US" dirty="0"/>
              <a:t> </a:t>
            </a:r>
            <a:r>
              <a:rPr lang="en-US" dirty="0" err="1"/>
              <a:t>adilgazy</a:t>
            </a:r>
            <a:endParaRPr lang="en-US" dirty="0"/>
          </a:p>
        </p:txBody>
      </p:sp>
    </p:spTree>
    <p:extLst>
      <p:ext uri="{BB962C8B-B14F-4D97-AF65-F5344CB8AC3E}">
        <p14:creationId xmlns:p14="http://schemas.microsoft.com/office/powerpoint/2010/main" val="768081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448BA2A-CC40-774C-8F9C-3313309D97BA}"/>
              </a:ext>
            </a:extLst>
          </p:cNvPr>
          <p:cNvSpPr>
            <a:spLocks noGrp="1"/>
          </p:cNvSpPr>
          <p:nvPr>
            <p:ph type="title"/>
          </p:nvPr>
        </p:nvSpPr>
        <p:spPr/>
        <p:txBody>
          <a:bodyPr>
            <a:normAutofit fontScale="90000"/>
          </a:bodyPr>
          <a:lstStyle/>
          <a:p>
            <a:br>
              <a:rPr lang="en-US" dirty="0"/>
            </a:br>
            <a:r>
              <a:rPr lang="en" dirty="0"/>
              <a:t>Relevance</a:t>
            </a:r>
            <a:br>
              <a:rPr lang="ru-KZ" dirty="0"/>
            </a:br>
            <a:br>
              <a:rPr lang="ru-RU" dirty="0"/>
            </a:br>
            <a:endParaRPr lang="ru-KZ" dirty="0"/>
          </a:p>
        </p:txBody>
      </p:sp>
      <p:sp>
        <p:nvSpPr>
          <p:cNvPr id="3" name="Объект 2">
            <a:extLst>
              <a:ext uri="{FF2B5EF4-FFF2-40B4-BE49-F238E27FC236}">
                <a16:creationId xmlns:a16="http://schemas.microsoft.com/office/drawing/2014/main" id="{5F59CE91-A47A-CB4C-9A9E-1C6C2E505257}"/>
              </a:ext>
            </a:extLst>
          </p:cNvPr>
          <p:cNvSpPr>
            <a:spLocks noGrp="1"/>
          </p:cNvSpPr>
          <p:nvPr>
            <p:ph idx="1"/>
          </p:nvPr>
        </p:nvSpPr>
        <p:spPr>
          <a:xfrm>
            <a:off x="495796" y="1604433"/>
            <a:ext cx="10131425" cy="3649133"/>
          </a:xfrm>
        </p:spPr>
        <p:txBody>
          <a:bodyPr>
            <a:normAutofit/>
          </a:bodyPr>
          <a:lstStyle/>
          <a:p>
            <a:r>
              <a:rPr lang="en" sz="2800" dirty="0"/>
              <a:t>Our topic of the thesis project is relevant since temperature measurement directly affects human health. And in the current situation with the COVID-19 virus, the demand for measuring the temperature of the human body has increased.</a:t>
            </a:r>
            <a:endParaRPr lang="ru-KZ" sz="2800" dirty="0"/>
          </a:p>
        </p:txBody>
      </p:sp>
    </p:spTree>
    <p:extLst>
      <p:ext uri="{BB962C8B-B14F-4D97-AF65-F5344CB8AC3E}">
        <p14:creationId xmlns:p14="http://schemas.microsoft.com/office/powerpoint/2010/main" val="2476565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E9EDCD8-2F96-F44A-9A97-866A629951B2}"/>
              </a:ext>
            </a:extLst>
          </p:cNvPr>
          <p:cNvSpPr>
            <a:spLocks noGrp="1"/>
          </p:cNvSpPr>
          <p:nvPr>
            <p:ph type="title"/>
          </p:nvPr>
        </p:nvSpPr>
        <p:spPr/>
        <p:txBody>
          <a:bodyPr/>
          <a:lstStyle/>
          <a:p>
            <a:r>
              <a:rPr lang="en" dirty="0"/>
              <a:t>Demand</a:t>
            </a:r>
            <a:endParaRPr lang="ru-KZ" dirty="0"/>
          </a:p>
        </p:txBody>
      </p:sp>
      <p:sp>
        <p:nvSpPr>
          <p:cNvPr id="3" name="Объект 2">
            <a:extLst>
              <a:ext uri="{FF2B5EF4-FFF2-40B4-BE49-F238E27FC236}">
                <a16:creationId xmlns:a16="http://schemas.microsoft.com/office/drawing/2014/main" id="{CF21B90D-7381-3946-BF84-4246B3FCDCE4}"/>
              </a:ext>
            </a:extLst>
          </p:cNvPr>
          <p:cNvSpPr>
            <a:spLocks noGrp="1"/>
          </p:cNvSpPr>
          <p:nvPr>
            <p:ph idx="1"/>
          </p:nvPr>
        </p:nvSpPr>
        <p:spPr/>
        <p:txBody>
          <a:bodyPr>
            <a:normAutofit/>
          </a:bodyPr>
          <a:lstStyle/>
          <a:p>
            <a:r>
              <a:rPr lang="en" sz="2400" dirty="0"/>
              <a:t>With the help of our application, a person can measure the temperature at any time when it is convenient for him. Based on the current situation in the world, temperature measurement is very important for monitoring the human condition.</a:t>
            </a:r>
            <a:endParaRPr lang="ru-KZ" sz="2400" dirty="0"/>
          </a:p>
        </p:txBody>
      </p:sp>
    </p:spTree>
    <p:extLst>
      <p:ext uri="{BB962C8B-B14F-4D97-AF65-F5344CB8AC3E}">
        <p14:creationId xmlns:p14="http://schemas.microsoft.com/office/powerpoint/2010/main" val="1189499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F726D8E-85B3-F14E-A12E-FAD1814588AD}"/>
              </a:ext>
            </a:extLst>
          </p:cNvPr>
          <p:cNvSpPr>
            <a:spLocks noGrp="1"/>
          </p:cNvSpPr>
          <p:nvPr>
            <p:ph type="title"/>
          </p:nvPr>
        </p:nvSpPr>
        <p:spPr/>
        <p:txBody>
          <a:bodyPr/>
          <a:lstStyle/>
          <a:p>
            <a:endParaRPr lang="ru-KZ" dirty="0"/>
          </a:p>
        </p:txBody>
      </p:sp>
      <p:sp>
        <p:nvSpPr>
          <p:cNvPr id="3" name="Объект 2">
            <a:extLst>
              <a:ext uri="{FF2B5EF4-FFF2-40B4-BE49-F238E27FC236}">
                <a16:creationId xmlns:a16="http://schemas.microsoft.com/office/drawing/2014/main" id="{8F391716-79D5-DB4D-BFBC-AC52C57BED09}"/>
              </a:ext>
            </a:extLst>
          </p:cNvPr>
          <p:cNvSpPr>
            <a:spLocks noGrp="1"/>
          </p:cNvSpPr>
          <p:nvPr>
            <p:ph idx="1"/>
          </p:nvPr>
        </p:nvSpPr>
        <p:spPr/>
        <p:txBody>
          <a:bodyPr/>
          <a:lstStyle/>
          <a:p>
            <a:endParaRPr lang="ru-KZ"/>
          </a:p>
        </p:txBody>
      </p:sp>
      <p:pic>
        <p:nvPicPr>
          <p:cNvPr id="4" name="Рисунок 3">
            <a:extLst>
              <a:ext uri="{FF2B5EF4-FFF2-40B4-BE49-F238E27FC236}">
                <a16:creationId xmlns:a16="http://schemas.microsoft.com/office/drawing/2014/main" id="{ECA9B9D3-6B7B-174F-9EDA-162ABE44C6ED}"/>
              </a:ext>
            </a:extLst>
          </p:cNvPr>
          <p:cNvPicPr>
            <a:picLocks noChangeAspect="1"/>
          </p:cNvPicPr>
          <p:nvPr/>
        </p:nvPicPr>
        <p:blipFill rotWithShape="1">
          <a:blip r:embed="rId2"/>
          <a:srcRect l="11631" t="18542" r="41754" b="34166"/>
          <a:stretch/>
        </p:blipFill>
        <p:spPr>
          <a:xfrm>
            <a:off x="1781175" y="792717"/>
            <a:ext cx="8315325" cy="5272565"/>
          </a:xfrm>
          <a:prstGeom prst="rect">
            <a:avLst/>
          </a:prstGeom>
        </p:spPr>
      </p:pic>
    </p:spTree>
    <p:extLst>
      <p:ext uri="{BB962C8B-B14F-4D97-AF65-F5344CB8AC3E}">
        <p14:creationId xmlns:p14="http://schemas.microsoft.com/office/powerpoint/2010/main" val="34647959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Небесная">
  <a:themeElements>
    <a:clrScheme name="Небесная">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Небес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Небесная">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61DDDE80-2DFA-4F2A-B66F-72059846BDAA}"/>
    </a:ext>
  </a:extLst>
</a:theme>
</file>

<file path=docProps/app.xml><?xml version="1.0" encoding="utf-8"?>
<Properties xmlns="http://schemas.openxmlformats.org/officeDocument/2006/extended-properties" xmlns:vt="http://schemas.openxmlformats.org/officeDocument/2006/docPropsVTypes">
  <Template>{B5A45398-B5A9-4243-9291-8F277C2A40C8}tf10001058</Template>
  <TotalTime>33</TotalTime>
  <Words>97</Words>
  <Application>Microsoft Macintosh PowerPoint</Application>
  <PresentationFormat>Широкоэкранный</PresentationFormat>
  <Paragraphs>6</Paragraphs>
  <Slides>4</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4</vt:i4>
      </vt:variant>
    </vt:vector>
  </HeadingPairs>
  <TitlesOfParts>
    <vt:vector size="8" baseType="lpstr">
      <vt:lpstr>Arial</vt:lpstr>
      <vt:lpstr>Calibri</vt:lpstr>
      <vt:lpstr>Calibri Light</vt:lpstr>
      <vt:lpstr>Небесная</vt:lpstr>
      <vt:lpstr>Temperature detection</vt:lpstr>
      <vt:lpstr> Relevance  </vt:lpstr>
      <vt:lpstr>Demand</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Temperature detection</dc:title>
  <dc:creator>Zhanbota Kaleyeva</dc:creator>
  <cp:lastModifiedBy>Zhanbota Kaleyeva</cp:lastModifiedBy>
  <cp:revision>3</cp:revision>
  <dcterms:created xsi:type="dcterms:W3CDTF">2020-09-22T15:06:54Z</dcterms:created>
  <dcterms:modified xsi:type="dcterms:W3CDTF">2020-09-22T15:40:32Z</dcterms:modified>
</cp:coreProperties>
</file>

<file path=docProps/thumbnail.jpeg>
</file>